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59743F-79CE-4FE5-B8CE-8D3F6BCDB069}" v="3" dt="2025-02-06T22:28:53.2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3" autoAdjust="0"/>
    <p:restoredTop sz="94660"/>
  </p:normalViewPr>
  <p:slideViewPr>
    <p:cSldViewPr snapToGrid="0">
      <p:cViewPr>
        <p:scale>
          <a:sx n="66" d="100"/>
          <a:sy n="66" d="100"/>
        </p:scale>
        <p:origin x="1311" y="1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彬久 野元" userId="b57c4e5722fef504" providerId="LiveId" clId="{E859743F-79CE-4FE5-B8CE-8D3F6BCDB069}"/>
    <pc:docChg chg="undo custSel modSld">
      <pc:chgData name="彬久 野元" userId="b57c4e5722fef504" providerId="LiveId" clId="{E859743F-79CE-4FE5-B8CE-8D3F6BCDB069}" dt="2025-02-06T22:29:52.107" v="59" actId="14100"/>
      <pc:docMkLst>
        <pc:docMk/>
      </pc:docMkLst>
      <pc:sldChg chg="delSp modSp mod">
        <pc:chgData name="彬久 野元" userId="b57c4e5722fef504" providerId="LiveId" clId="{E859743F-79CE-4FE5-B8CE-8D3F6BCDB069}" dt="2025-02-06T22:28:13.116" v="24" actId="1076"/>
        <pc:sldMkLst>
          <pc:docMk/>
          <pc:sldMk cId="3661262431" sldId="256"/>
        </pc:sldMkLst>
        <pc:spChg chg="mod">
          <ac:chgData name="彬久 野元" userId="b57c4e5722fef504" providerId="LiveId" clId="{E859743F-79CE-4FE5-B8CE-8D3F6BCDB069}" dt="2025-02-06T22:28:13.116" v="24" actId="1076"/>
          <ac:spMkLst>
            <pc:docMk/>
            <pc:sldMk cId="3661262431" sldId="256"/>
            <ac:spMk id="2" creationId="{55AD8ED0-D350-AACA-BA48-C7C9DF1483D6}"/>
          </ac:spMkLst>
        </pc:spChg>
        <pc:spChg chg="del">
          <ac:chgData name="彬久 野元" userId="b57c4e5722fef504" providerId="LiveId" clId="{E859743F-79CE-4FE5-B8CE-8D3F6BCDB069}" dt="2025-02-06T22:28:09.478" v="23" actId="478"/>
          <ac:spMkLst>
            <pc:docMk/>
            <pc:sldMk cId="3661262431" sldId="256"/>
            <ac:spMk id="3" creationId="{414110CB-30A1-B2DA-64D1-851C77D27F97}"/>
          </ac:spMkLst>
        </pc:spChg>
      </pc:sldChg>
      <pc:sldChg chg="addSp modSp mod">
        <pc:chgData name="彬久 野元" userId="b57c4e5722fef504" providerId="LiveId" clId="{E859743F-79CE-4FE5-B8CE-8D3F6BCDB069}" dt="2025-02-06T22:29:52.107" v="59" actId="14100"/>
        <pc:sldMkLst>
          <pc:docMk/>
          <pc:sldMk cId="3252673351" sldId="257"/>
        </pc:sldMkLst>
        <pc:spChg chg="add mod">
          <ac:chgData name="彬久 野元" userId="b57c4e5722fef504" providerId="LiveId" clId="{E859743F-79CE-4FE5-B8CE-8D3F6BCDB069}" dt="2025-02-06T22:28:01.643" v="22" actId="1076"/>
          <ac:spMkLst>
            <pc:docMk/>
            <pc:sldMk cId="3252673351" sldId="257"/>
            <ac:spMk id="12" creationId="{7CA63353-299D-2AFC-CAEE-EFEDBED0284D}"/>
          </ac:spMkLst>
        </pc:spChg>
        <pc:picChg chg="mod">
          <ac:chgData name="彬久 野元" userId="b57c4e5722fef504" providerId="LiveId" clId="{E859743F-79CE-4FE5-B8CE-8D3F6BCDB069}" dt="2025-02-06T22:22:55.609" v="15" actId="1076"/>
          <ac:picMkLst>
            <pc:docMk/>
            <pc:sldMk cId="3252673351" sldId="257"/>
            <ac:picMk id="9" creationId="{A067CD7D-5D8B-BD32-C400-75A136FDDCEA}"/>
          </ac:picMkLst>
        </pc:picChg>
        <pc:picChg chg="mod">
          <ac:chgData name="彬久 野元" userId="b57c4e5722fef504" providerId="LiveId" clId="{E859743F-79CE-4FE5-B8CE-8D3F6BCDB069}" dt="2025-02-06T22:29:44.895" v="57" actId="14100"/>
          <ac:picMkLst>
            <pc:docMk/>
            <pc:sldMk cId="3252673351" sldId="257"/>
            <ac:picMk id="11" creationId="{C990DB19-27F0-9DFF-90A0-AABAE87E9D19}"/>
          </ac:picMkLst>
        </pc:picChg>
        <pc:picChg chg="add mod">
          <ac:chgData name="彬久 野元" userId="b57c4e5722fef504" providerId="LiveId" clId="{E859743F-79CE-4FE5-B8CE-8D3F6BCDB069}" dt="2025-02-06T22:23:14.307" v="19" actId="27614"/>
          <ac:picMkLst>
            <pc:docMk/>
            <pc:sldMk cId="3252673351" sldId="257"/>
            <ac:picMk id="14" creationId="{FF5A20D8-8960-A3E4-DDC5-F16C05721066}"/>
          </ac:picMkLst>
        </pc:picChg>
        <pc:picChg chg="add mod ord">
          <ac:chgData name="彬久 野元" userId="b57c4e5722fef504" providerId="LiveId" clId="{E859743F-79CE-4FE5-B8CE-8D3F6BCDB069}" dt="2025-02-06T22:29:52.107" v="59" actId="14100"/>
          <ac:picMkLst>
            <pc:docMk/>
            <pc:sldMk cId="3252673351" sldId="257"/>
            <ac:picMk id="16" creationId="{13887686-948B-89F2-78C5-9B060F22B0F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25C68-E0B1-0019-3796-5A6EAE58D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AA7305-A363-AB45-5DAA-A6AFF2D85A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0B284-8F19-E981-3A23-0B70A9863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EE629-36CB-441D-943C-8ACE14AEB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64513-5253-83CA-B08A-A14A79861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734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132F6-7142-034A-638A-D6332DC50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32E3F2-72DF-071D-CB38-71BEC4E4C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26B89-6ECE-201D-D0D0-1CDE332AE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BB991-B544-4403-4F28-1CEB7B9BB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DB15C-CD90-0822-F83B-5E37B6998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61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226CA5-5E49-A120-15AF-EFB3EB74B8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D0918C-9B6B-BB58-1509-78DC55E20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B47F7-9CCD-CD17-5778-81FA90215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6FD92-2B82-2D0C-F1FE-B22073922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90E1F-A140-562E-930A-633EB4676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95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83C88-EA8C-6463-BFAD-9D13B12E8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BFAAB-FF75-4BD0-2869-E2E5FB5FE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5BB96-5940-B535-879B-168E7944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B560-1602-D8C3-8312-53DC24989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2FC8C-D5B3-D988-6FC2-21648D551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699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203D9-5F3E-BE61-0F24-E936D077D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3C95AA-6C07-A098-B36A-085864EBB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BCB4B-A985-18CB-08C0-4ECF004FD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6182B-8661-8AC9-A7E5-F790BC953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96046-967A-ABF2-0011-F76F63B8A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973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69F84-BFD6-4154-43E6-D30CB0B52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A30D5-2AB3-A99F-E6BB-2207488273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491043-6731-7D9E-1248-3E74F40EE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A919F-0F94-4EC5-0857-D3E2610CF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91C14-E669-923F-24C7-67F65D2E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76F44-C78A-387B-30CC-7C9CBABED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68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8F25-981B-1E50-DF75-9E474AED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42B88-78D8-6BF7-548A-613D704F3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63176F-CE96-D36A-1F37-4D4882F323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75AE19-22A3-F131-FC1F-E3F9D9F8E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CD6D7A-2CB3-95EB-09F7-E54404F763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C5879C-2F00-F99F-491D-F6E8B48C1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71ED99-DA66-54D6-4307-1DF676B37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2BED26-5E7B-3D58-7937-684DA25A8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14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EAA33-EF72-D1AA-F3C5-8F868D2F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8AA10B-A518-A761-0BF5-7118CED8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3019F-6E6C-7D49-B1CB-891394C10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03FCA-3E35-05DE-3DE2-BEA0D1972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22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1C368E-0660-A177-C6C6-D490E0027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9E3767-0DA9-9B5F-EF65-8CCB93E02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637401-D0E2-E77A-A694-31271664C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07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783E3-8792-248F-A0F4-A30286FD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ED393-DC4B-6FDC-D626-8D6B96ACE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900A0-2A57-FDEB-E83C-3B281D3A9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4B5C57-8BE6-504B-16D9-8493AAD54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15F541-DC13-58D6-DEA2-1CBE704E5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22E079-263D-3AA8-AF7C-A761B5E58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2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3E745-6CC9-CBD8-1478-635854EB0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693783-3A94-5CAC-B0F1-9025E4ACF5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23DDEA-4233-0101-3134-B504D4331D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3D3732-9797-35FA-C6BF-D1B4E39DA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7AA8C-A868-44D0-8C70-3DCF71940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E5F60-59DA-1695-86CF-AE74CD6BC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149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9C472C-A6C6-B106-7240-E8AC8B92D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A948B-F750-739D-6E93-8647DCEF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1308D-FDE1-EDC4-3ACF-73810F342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FF1EE0-C65A-490C-AB9D-FF3A4862C812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5C900-304E-21A1-DFA9-37AF69283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3C93F-5FDB-E34B-FC8A-C5F2926D89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4BF926-8224-4DCC-94E3-DBD12516B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090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D8ED0-D350-AACA-BA48-C7C9DF148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en-US" dirty="0"/>
              <a:t>PCS Database </a:t>
            </a:r>
            <a:br>
              <a:rPr lang="en-US" dirty="0"/>
            </a:br>
            <a:r>
              <a:rPr lang="en-US" dirty="0"/>
              <a:t>Graphical Abstract</a:t>
            </a:r>
          </a:p>
        </p:txBody>
      </p:sp>
    </p:spTree>
    <p:extLst>
      <p:ext uri="{BB962C8B-B14F-4D97-AF65-F5344CB8AC3E}">
        <p14:creationId xmlns:p14="http://schemas.microsoft.com/office/powerpoint/2010/main" val="3661262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white and grey machine&#10;&#10;AI-generated content may be incorrect.">
            <a:extLst>
              <a:ext uri="{FF2B5EF4-FFF2-40B4-BE49-F238E27FC236}">
                <a16:creationId xmlns:a16="http://schemas.microsoft.com/office/drawing/2014/main" id="{13887686-948B-89F2-78C5-9B060F22B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84" y="4260408"/>
            <a:ext cx="878226" cy="2050196"/>
          </a:xfrm>
          <a:prstGeom prst="rect">
            <a:avLst/>
          </a:prstGeom>
        </p:spPr>
      </p:pic>
      <p:pic>
        <p:nvPicPr>
          <p:cNvPr id="5" name="Picture 4" descr="A white and black device&#10;&#10;AI-generated content may be incorrect.">
            <a:extLst>
              <a:ext uri="{FF2B5EF4-FFF2-40B4-BE49-F238E27FC236}">
                <a16:creationId xmlns:a16="http://schemas.microsoft.com/office/drawing/2014/main" id="{83AADB59-A2D0-E91E-4745-28CDA65840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1085" y="3686629"/>
            <a:ext cx="2586887" cy="2689290"/>
          </a:xfrm>
          <a:prstGeom prst="rect">
            <a:avLst/>
          </a:prstGeom>
        </p:spPr>
      </p:pic>
      <p:pic>
        <p:nvPicPr>
          <p:cNvPr id="7" name="Picture 6" descr="A pillow with a button on it&#10;&#10;AI-generated content may be incorrect.">
            <a:extLst>
              <a:ext uri="{FF2B5EF4-FFF2-40B4-BE49-F238E27FC236}">
                <a16:creationId xmlns:a16="http://schemas.microsoft.com/office/drawing/2014/main" id="{A93FDA49-7DB0-8941-D5FB-23A59699EA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83" y="-286139"/>
            <a:ext cx="2498271" cy="3331028"/>
          </a:xfrm>
          <a:prstGeom prst="rect">
            <a:avLst/>
          </a:prstGeom>
        </p:spPr>
      </p:pic>
      <p:pic>
        <p:nvPicPr>
          <p:cNvPr id="9" name="Picture 8" descr="A square object with a wire attached to it&#10;&#10;AI-generated content may be incorrect.">
            <a:extLst>
              <a:ext uri="{FF2B5EF4-FFF2-40B4-BE49-F238E27FC236}">
                <a16:creationId xmlns:a16="http://schemas.microsoft.com/office/drawing/2014/main" id="{A067CD7D-5D8B-BD32-C400-75A136FDDC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53923" y="2648857"/>
            <a:ext cx="3435047" cy="2576285"/>
          </a:xfrm>
          <a:prstGeom prst="rect">
            <a:avLst/>
          </a:prstGeom>
        </p:spPr>
      </p:pic>
      <p:pic>
        <p:nvPicPr>
          <p:cNvPr id="11" name="Picture 10" descr="A white machine with a black circle&#10;&#10;AI-generated content may be incorrect.">
            <a:extLst>
              <a:ext uri="{FF2B5EF4-FFF2-40B4-BE49-F238E27FC236}">
                <a16:creationId xmlns:a16="http://schemas.microsoft.com/office/drawing/2014/main" id="{C990DB19-27F0-9DFF-90A0-AABAE87E9D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306" y="130630"/>
            <a:ext cx="2150611" cy="3563257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CA63353-299D-2AFC-CAEE-EFEDBED0284D}"/>
              </a:ext>
            </a:extLst>
          </p:cNvPr>
          <p:cNvSpPr txBox="1">
            <a:spLocks/>
          </p:cNvSpPr>
          <p:nvPr/>
        </p:nvSpPr>
        <p:spPr>
          <a:xfrm>
            <a:off x="1524000" y="2597592"/>
            <a:ext cx="9144000" cy="16628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PCS Database </a:t>
            </a:r>
          </a:p>
        </p:txBody>
      </p:sp>
      <p:pic>
        <p:nvPicPr>
          <p:cNvPr id="14" name="Picture 13" descr="A white rectangular object with a fan&#10;&#10;AI-generated content may be incorrect.">
            <a:extLst>
              <a:ext uri="{FF2B5EF4-FFF2-40B4-BE49-F238E27FC236}">
                <a16:creationId xmlns:a16="http://schemas.microsoft.com/office/drawing/2014/main" id="{FF5A20D8-8960-A3E4-DDC5-F16C0572106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931" y="4479756"/>
            <a:ext cx="1427389" cy="189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673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PCS Database  Graphical Abstract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Akihisa Nomoto</dc:creator>
  <cp:lastModifiedBy>Akihisa Nomoto</cp:lastModifiedBy>
  <cp:revision>1</cp:revision>
  <dcterms:created xsi:type="dcterms:W3CDTF">2025-02-06T22:16:51Z</dcterms:created>
  <dcterms:modified xsi:type="dcterms:W3CDTF">2025-02-06T22:29:54Z</dcterms:modified>
</cp:coreProperties>
</file>

<file path=docProps/thumbnail.jpeg>
</file>